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64" r:id="rId5"/>
    <p:sldId id="265" r:id="rId6"/>
    <p:sldId id="266" r:id="rId7"/>
    <p:sldId id="281" r:id="rId8"/>
    <p:sldId id="268" r:id="rId9"/>
    <p:sldId id="259" r:id="rId10"/>
    <p:sldId id="269" r:id="rId11"/>
    <p:sldId id="271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8" autoAdjust="0"/>
    <p:restoredTop sz="95439"/>
  </p:normalViewPr>
  <p:slideViewPr>
    <p:cSldViewPr snapToGrid="0">
      <p:cViewPr>
        <p:scale>
          <a:sx n="85" d="100"/>
          <a:sy n="85" d="100"/>
        </p:scale>
        <p:origin x="-432" y="331"/>
      </p:cViewPr>
      <p:guideLst>
        <p:guide orient="horz" pos="2160"/>
        <p:guide pos="2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73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58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22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58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60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5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8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61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9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50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60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D219-D4A9-43B7-AFF8-3C879086BA1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161A-231D-4BA1-BFD0-1B9EEF6429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82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40" y="1547185"/>
            <a:ext cx="8333396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년도 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</a:t>
            </a:r>
            <a:endParaRPr kumimoji="0" lang="en-US" altLang="ko-KR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코윈 워싱턴 지부 그룹 미팅  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  새 펠로우 환영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위원회 보고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세미나 논의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그리스 문화 강연</a:t>
            </a: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주요성과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32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명의 회원이 참석한 가운데 신수경 회장댁에서 열림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새롭게 선출된 신수경 회장의 인사말에 이어 새로이 개편된 임원단과 위원회 멤버들의 명단을 발표함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en-US" sz="1500" dirty="0">
                <a:latin typeface="Gill Sans"/>
                <a:ea typeface="MS PGothic"/>
                <a:cs typeface="Gill Sans"/>
              </a:rPr>
              <a:t>KOWIN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디씨 지부의 충분한 자금모금을 위한 계획 논의 및 연회비를 조정함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>
                <a:latin typeface="Gill Sans"/>
                <a:ea typeface="MS PGothic"/>
                <a:cs typeface="Gill Sans"/>
              </a:rPr>
              <a:t>8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월 통영에서 개최되는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‘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세계국제여성포럼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’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과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11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월에 열리는 리더쉽 세미나 계획에 대해 논의함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신수경 회장의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“Introduction to Greece 101’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란 제목으로 그리스 문화에 대한 체험과 지식을 나누는 시간을 가짐 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11" name="그림 4" descr="KOWIN group phot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420" y="1478384"/>
            <a:ext cx="3215825" cy="195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12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52037" y="1825853"/>
            <a:ext cx="9297306" cy="1047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201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하반기</a:t>
            </a:r>
            <a:r>
              <a:rPr kumimoji="0" lang="en-US" altLang="ko-KR" i="1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상반기 사업 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계획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회 코윈 디씨 리더쉽 세미나*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차세대 멘토링 코윈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워싱턴 지부 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 </a:t>
            </a: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b="1" dirty="0" smtClean="0"/>
              <a:t>세미나는 </a:t>
            </a:r>
            <a:r>
              <a:rPr lang="ko-KR" altLang="en-US" b="1" dirty="0"/>
              <a:t>직업 분야에 대한 고민의 폭을 넓혀 급변하는 시대에 대한 변화를 좀 더 민감히 감지하고 흐름을 읽고 더 넓은 세상으로 </a:t>
            </a:r>
            <a:r>
              <a:rPr lang="ko-KR" altLang="en-US" b="1" dirty="0" smtClean="0"/>
              <a:t>나갈수 있는 준비로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b="1" dirty="0"/>
              <a:t>국제적 활약을 위한 여성들의 도전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“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이라는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주제로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다룰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예정 </a:t>
            </a:r>
            <a:endParaRPr lang="en-US" dirty="0"/>
          </a:p>
          <a:p>
            <a:pPr eaLnBrk="1" hangingPunct="1">
              <a:lnSpc>
                <a:spcPct val="150000"/>
              </a:lnSpc>
            </a:pP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CA" altLang="ko-KR" b="1" dirty="0" smtClean="0"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미팅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17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 </a:t>
            </a: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 12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월에 있을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Holiday Gala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준비의논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CA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7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회 코윈 디씨 리더쉽 세미나*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미팅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기금모음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중 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주요내용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글로벌 커리어 장벽에 대한 준비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"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라는 주제로 열리게 될 예정 </a:t>
            </a: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15963" y="5118629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ko-KR" altLang="en-US" sz="11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75688"/>
            <a:ext cx="4985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II.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2017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활동계획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528326" y="759376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9" y="701709"/>
            <a:ext cx="949623" cy="500711"/>
          </a:xfrm>
          <a:prstGeom prst="rect">
            <a:avLst/>
          </a:prstGeom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68363" y="5271029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ko-KR" altLang="en-US" sz="11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429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91989" y="1537032"/>
            <a:ext cx="843210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201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하반기</a:t>
            </a:r>
            <a:r>
              <a:rPr kumimoji="0" lang="en-US" altLang="ko-KR" i="1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상반기 사업 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계획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Holiday Gala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친목과 네트워크를 위한 연회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기금모음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9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○ 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겨울 회원 연수회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차 정기회의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년도의 코윈 워싱턴 지부 행사 계획시간을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가지며 멤버들간의 돈독한 유대관계를 결성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월말이나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월초경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 2017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행사계획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;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회의와 회원들에게 도움이되는 주제들의 강의</a:t>
            </a: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marL="0" lvl="1" indent="0" eaLnBrk="1" hangingPunct="1">
              <a:lnSpc>
                <a:spcPct val="150000"/>
              </a:lnSpc>
            </a:pP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15963" y="5118629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ko-KR" altLang="en-US" sz="11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75688"/>
            <a:ext cx="4985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II.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2017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활동계획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528326" y="759376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9" y="701709"/>
            <a:ext cx="949623" cy="5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0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91989" y="1537032"/>
            <a:ext cx="843210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201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하반기</a:t>
            </a:r>
            <a:r>
              <a:rPr kumimoji="0" lang="en-US" altLang="ko-KR" i="1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상반기 사업 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계획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정기회의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미팅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/ 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</a:t>
            </a: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새 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펠로우 선정심사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 위원회 보고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 문화</a:t>
            </a: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건강 강연</a:t>
            </a:r>
            <a:endParaRPr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15963" y="5118629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ko-KR" altLang="en-US" sz="11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75688"/>
            <a:ext cx="4985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II.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2017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활동계획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528326" y="759376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9" y="701709"/>
            <a:ext cx="949623" cy="5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40" y="1547185"/>
            <a:ext cx="8333396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년도 제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</a:t>
            </a:r>
            <a:endParaRPr kumimoji="0" lang="en-US" altLang="ko-KR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코윈 워싱턴 지부 그룹 미팅  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  통영 컨벤션 내용 보고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세미나 논의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기금모음 논의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여성 유방암 세미나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주요성과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>
                <a:latin typeface="Gill Sans"/>
                <a:ea typeface="MS PGothic"/>
                <a:cs typeface="Gill Sans"/>
              </a:rPr>
              <a:t>21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명의 멤버들이 참석한 가운데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우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래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옥에서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열림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>
                <a:latin typeface="Gill Sans"/>
                <a:ea typeface="MS PGothic"/>
                <a:cs typeface="Gill Sans"/>
              </a:rPr>
              <a:t>8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월 통영에서 열린 국제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KOWIN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컨벤션에 대한 보고함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en-US" sz="1500" dirty="0">
                <a:latin typeface="Gill Sans"/>
                <a:ea typeface="MS PGothic"/>
                <a:cs typeface="Gill Sans"/>
              </a:rPr>
              <a:t>11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월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14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일에 열리는 리더쉽 세미나의 진행과정에 대해 보고함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회원 연수회와 기금모음 행사 등 앞으로 다가올 행사에 대해 논의함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현재 메릴랜드대학 공공보건과 프로그램 코디네이터로 근무하고 있는 이수연씨의 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“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한인여성들의 유방암 자가 진단법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”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에 대한 강의 진행함</a:t>
            </a:r>
            <a:endParaRPr lang="en-US" b="1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13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40" y="1412820"/>
            <a:ext cx="3306696" cy="219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70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39" y="1547185"/>
            <a:ext cx="8624017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회 코윈 디씨 리더쉽 세미나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dirty="0" smtClean="0">
                <a:latin typeface="Gill Sans"/>
                <a:ea typeface="MS PGothic"/>
                <a:cs typeface="Gill Sans"/>
              </a:rPr>
              <a:t>기성세대와 </a:t>
            </a:r>
            <a:r>
              <a:rPr lang="ko-KR" altLang="en-US" dirty="0">
                <a:latin typeface="Gill Sans"/>
                <a:ea typeface="MS PGothic"/>
                <a:cs typeface="Gill Sans"/>
              </a:rPr>
              <a:t>차세대 한인여성이 서로 배우는 신 멘토링 프로그램</a:t>
            </a:r>
            <a:endParaRPr lang="en-US" altLang="en-US" b="1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2015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14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  주제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CA" altLang="ko-KR" dirty="0" smtClean="0">
                <a:latin typeface="맑은 고딕" pitchFamily="50" charset="-127"/>
                <a:ea typeface="맑은 고딕" pitchFamily="50" charset="-127"/>
              </a:rPr>
              <a:t>Shaping Own Future: One Step at a Time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CA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CA" altLang="ko-KR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기성세대와 차세대 한인여성들이 멘토링을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부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부로 나누어 진행함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주요성과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Tx/>
              <a:buChar char="-"/>
            </a:pPr>
            <a:r>
              <a:rPr lang="ko-KR" altLang="en-US" sz="1400" dirty="0">
                <a:latin typeface="Gill Sans"/>
                <a:ea typeface="MS PGothic"/>
                <a:cs typeface="Gill Sans"/>
              </a:rPr>
              <a:t>다양한 배경의 약 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100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여명의 젊은 </a:t>
            </a:r>
            <a:r>
              <a:rPr lang="ko-KR" altLang="en-US" sz="1400" dirty="0" smtClean="0">
                <a:latin typeface="Gill Sans"/>
                <a:ea typeface="MS PGothic"/>
                <a:cs typeface="Gill Sans"/>
              </a:rPr>
              <a:t>차세대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여성들과 관계자들 참가</a:t>
            </a: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Tx/>
              <a:buChar char="-"/>
            </a:pPr>
            <a:r>
              <a:rPr lang="ko-KR" altLang="en-US" sz="1400" dirty="0">
                <a:latin typeface="Gill Sans"/>
                <a:ea typeface="MS PGothic"/>
                <a:cs typeface="Gill Sans"/>
              </a:rPr>
              <a:t>기조연설자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: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안젤라 오 변호사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 (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캘리포니아 고용 및 주택 균등국 조정위원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) “Self-awareness, self-care beyond the balancing game”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라는 주제로 연설함</a:t>
            </a: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Tx/>
              <a:buChar char="-"/>
            </a:pPr>
            <a:r>
              <a:rPr lang="en-US" altLang="ko-KR" sz="1400" dirty="0">
                <a:latin typeface="Gill Sans"/>
                <a:ea typeface="MS PGothic"/>
                <a:cs typeface="Gill Sans"/>
              </a:rPr>
              <a:t>10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개의 각 직업분야마다 기성세대 멘토 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1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명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차세대 멘토 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1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명으로 구성된 멘토링 세션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; (1)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예술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(2)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비즈니스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 3)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교육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(4)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정부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(5)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보건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 (6) IT/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과학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(7)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국제기구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(8)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저널리즘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(9) </a:t>
            </a:r>
            <a:r>
              <a:rPr lang="ko-KR" altLang="en-US" sz="1400" dirty="0">
                <a:latin typeface="Gill Sans"/>
                <a:ea typeface="MS PGothic"/>
                <a:cs typeface="Gill Sans"/>
              </a:rPr>
              <a:t>법</a:t>
            </a:r>
            <a:r>
              <a:rPr lang="en-US" altLang="ko-KR" sz="1400" dirty="0">
                <a:latin typeface="Gill Sans"/>
                <a:ea typeface="MS PGothic"/>
                <a:cs typeface="Gill Sans"/>
              </a:rPr>
              <a:t>, (10) NGO.</a:t>
            </a:r>
          </a:p>
          <a:p>
            <a:pPr lvl="1" eaLnBrk="1" hangingPunct="1">
              <a:buFontTx/>
              <a:buChar char="-"/>
            </a:pPr>
            <a:r>
              <a:rPr lang="ko-KR" altLang="en-US" sz="1400" dirty="0">
                <a:latin typeface="Gill Sans"/>
                <a:ea typeface="MS PGothic"/>
                <a:cs typeface="Gill Sans"/>
              </a:rPr>
              <a:t>마지막으로 각 테이블 대표가 나와 토론 내용을 공유하고 제유네트워킹 시간을 가짐</a:t>
            </a: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Tx/>
              <a:buChar char="-"/>
            </a:pP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76062" y="1362751"/>
            <a:ext cx="8624017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Tx/>
              <a:buChar char="-"/>
            </a:pPr>
            <a:endParaRPr lang="ko-KR" altLang="en-US" sz="1400" dirty="0" smtClean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Tx/>
              <a:buChar char="-"/>
            </a:pP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8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8" y="2437612"/>
            <a:ext cx="4619767" cy="2953253"/>
          </a:xfrm>
          <a:prstGeom prst="rect">
            <a:avLst/>
          </a:prstGeom>
        </p:spPr>
      </p:pic>
      <p:pic>
        <p:nvPicPr>
          <p:cNvPr id="11" name="그림 6" descr="IMG_53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092" y="1794786"/>
            <a:ext cx="3534770" cy="2466880"/>
          </a:xfrm>
          <a:prstGeom prst="rect">
            <a:avLst/>
          </a:prstGeom>
        </p:spPr>
      </p:pic>
      <p:pic>
        <p:nvPicPr>
          <p:cNvPr id="13" name="그림 7" descr="IMG_553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092" y="4426785"/>
            <a:ext cx="3534770" cy="22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1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39" y="1547185"/>
            <a:ext cx="8624017" cy="62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겨울 회원 연수회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년 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버지니아 주 </a:t>
            </a:r>
            <a:r>
              <a:rPr kumimoji="0" lang="en-CA" altLang="ko-KR" dirty="0" smtClean="0">
                <a:latin typeface="맑은 고딕" pitchFamily="50" charset="-127"/>
                <a:ea typeface="맑은 고딕" pitchFamily="50" charset="-127"/>
              </a:rPr>
              <a:t>Lake Anna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별장에서 유용한 정보를 나누며 친목의 시간을 가지며 멤버들간의 돈독한 유대관계를 결성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26-28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marL="0" lvl="1" indent="0"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kumimoji="0"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음식 준비</a:t>
            </a:r>
            <a:r>
              <a:rPr kumimoji="0" lang="en-US" altLang="ko-KR" sz="1500" dirty="0" smtClean="0">
                <a:latin typeface="MS PGothic" charset="-128"/>
                <a:ea typeface="MS PGothic" charset="-128"/>
                <a:cs typeface="MS PGothic" charset="-128"/>
              </a:rPr>
              <a:t>,</a:t>
            </a:r>
            <a:r>
              <a:rPr kumimoji="0"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ko-KR" altLang="en-US" sz="1500" dirty="0">
                <a:latin typeface="MS PGothic" charset="-128"/>
                <a:ea typeface="MS PGothic" charset="-128"/>
                <a:cs typeface="MS PGothic" charset="-128"/>
              </a:rPr>
              <a:t>이정희씨의 인도아래 체조</a:t>
            </a:r>
            <a:r>
              <a:rPr lang="en-US" altLang="ko-KR" sz="1500" dirty="0"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ko-KR" altLang="en-US" sz="1500" dirty="0">
                <a:latin typeface="MS PGothic" charset="-128"/>
                <a:ea typeface="MS PGothic" charset="-128"/>
                <a:cs typeface="MS PGothic" charset="-128"/>
              </a:rPr>
              <a:t>남명호 </a:t>
            </a:r>
            <a:r>
              <a:rPr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자문관이 </a:t>
            </a:r>
            <a:r>
              <a:rPr lang="en-US" altLang="ko-KR" sz="1500" dirty="0" err="1">
                <a:latin typeface="MS PGothic" charset="-128"/>
                <a:ea typeface="MS PGothic" charset="-128"/>
                <a:cs typeface="MS PGothic" charset="-128"/>
              </a:rPr>
              <a:t>Zika</a:t>
            </a:r>
            <a:r>
              <a:rPr lang="en-US" altLang="ko-KR" sz="15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ko-KR" altLang="en-US" sz="1500" dirty="0">
                <a:latin typeface="MS PGothic" charset="-128"/>
                <a:ea typeface="MS PGothic" charset="-128"/>
                <a:cs typeface="MS PGothic" charset="-128"/>
              </a:rPr>
              <a:t>바이러스에 대한 주제 발표</a:t>
            </a:r>
            <a:r>
              <a:rPr lang="en-US" altLang="ko-KR" sz="1500" dirty="0"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ko-KR" altLang="en-US" sz="1500" dirty="0">
                <a:latin typeface="MS PGothic" charset="-128"/>
                <a:ea typeface="MS PGothic" charset="-128"/>
                <a:cs typeface="MS PGothic" charset="-128"/>
              </a:rPr>
              <a:t>신수경 회장이 식사예절에 대한 주제 발표</a:t>
            </a:r>
            <a:r>
              <a:rPr lang="en-US" altLang="ko-KR" sz="1500" dirty="0">
                <a:latin typeface="MS PGothic" charset="-128"/>
                <a:ea typeface="MS PGothic" charset="-128"/>
                <a:cs typeface="MS PGothic" charset="-128"/>
              </a:rPr>
              <a:t>, Suzanne </a:t>
            </a:r>
            <a:r>
              <a:rPr lang="en-US" altLang="ko-KR" sz="1500" dirty="0" err="1">
                <a:latin typeface="MS PGothic" charset="-128"/>
                <a:ea typeface="MS PGothic" charset="-128"/>
                <a:cs typeface="MS PGothic" charset="-128"/>
              </a:rPr>
              <a:t>Doud</a:t>
            </a:r>
            <a:r>
              <a:rPr lang="en-US" altLang="ko-KR" sz="15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ko-KR" sz="1500" dirty="0" err="1" smtClean="0">
                <a:latin typeface="MS PGothic" charset="-128"/>
                <a:ea typeface="MS PGothic" charset="-128"/>
                <a:cs typeface="MS PGothic" charset="-128"/>
              </a:rPr>
              <a:t>Galli</a:t>
            </a:r>
            <a:r>
              <a:rPr lang="en-US" altLang="ko-KR" sz="15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씨의 </a:t>
            </a:r>
            <a:r>
              <a:rPr lang="ko-KR" altLang="en-US" sz="1500" dirty="0">
                <a:latin typeface="MS PGothic" charset="-128"/>
                <a:ea typeface="MS PGothic" charset="-128"/>
                <a:cs typeface="MS PGothic" charset="-128"/>
              </a:rPr>
              <a:t>성형수술기법에 대한 </a:t>
            </a:r>
            <a:r>
              <a:rPr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강의</a:t>
            </a:r>
            <a:r>
              <a:rPr lang="en-CA" altLang="ko-KR" sz="1500" dirty="0" smtClean="0"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ko-KR" altLang="en-US" sz="1500" dirty="0" smtClean="0">
                <a:latin typeface="MS PGothic" charset="-128"/>
                <a:ea typeface="MS PGothic" charset="-128"/>
                <a:cs typeface="MS PGothic" charset="-128"/>
              </a:rPr>
              <a:t>기금모음</a:t>
            </a:r>
            <a:endParaRPr kumimoji="0" lang="ko-KR" altLang="en-US" sz="1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주요성과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en-US" sz="1500" dirty="0" smtClean="0">
                <a:latin typeface="Gill Sans"/>
                <a:ea typeface="MS PGothic"/>
                <a:cs typeface="Gill Sans"/>
              </a:rPr>
              <a:t>13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명의 멤버들이 참가</a:t>
            </a:r>
            <a:endParaRPr lang="en-US" altLang="en-US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다양한 엑티비티와 프레젠테이션으로 구성됨</a:t>
            </a:r>
            <a:r>
              <a:rPr lang="en-US" altLang="en-US" sz="1500" dirty="0">
                <a:latin typeface="Gill Sans"/>
                <a:ea typeface="MS PGothic"/>
                <a:cs typeface="Gill Sans"/>
              </a:rPr>
              <a:t>: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헬렌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원씨가 기금모음 시간을 준비함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참여자들 사이의 더욱 긴밀해진 관계와 돈독한 단결력을 확인함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>
                <a:latin typeface="Gill Sans"/>
                <a:ea typeface="MS PGothic"/>
                <a:cs typeface="Gill Sans"/>
              </a:rPr>
              <a:t>회의 때 멤버들간의 효율적인 소통방법에 대해 논의함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.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또한 리더쉽 세미나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,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크리스마스 갈라</a:t>
            </a:r>
            <a:r>
              <a:rPr lang="en-US" altLang="ko-KR" sz="1500" dirty="0">
                <a:latin typeface="Gill Sans"/>
                <a:ea typeface="MS PGothic"/>
                <a:cs typeface="Gill Sans"/>
              </a:rPr>
              <a:t>,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기금모음행사 등 향후 일정에 대해 나눔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15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11" name="그림 4" descr="IMG_05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867" y="483286"/>
            <a:ext cx="2975211" cy="185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33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76062" y="1362751"/>
            <a:ext cx="8624017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Tx/>
              <a:buChar char="-"/>
            </a:pPr>
            <a:endParaRPr lang="ko-KR" altLang="en-US" sz="1400" dirty="0" smtClean="0">
              <a:latin typeface="Gill Sans"/>
              <a:ea typeface="MS PGothic"/>
              <a:cs typeface="Gill Sans"/>
            </a:endParaRPr>
          </a:p>
          <a:p>
            <a:pPr lvl="1" eaLnBrk="1" hangingPunct="1">
              <a:buFontTx/>
              <a:buChar char="-"/>
            </a:pPr>
            <a:endParaRPr lang="en-US" altLang="ko-KR" sz="14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15" name="그림 5" descr="FullSizeRe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13" y="2000636"/>
            <a:ext cx="3048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그림 9" descr="IMG_058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004" y="2292481"/>
            <a:ext cx="5082023" cy="381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39" y="1547185"/>
            <a:ext cx="8624017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lang="ko-KR" altLang="en-US" b="1" dirty="0" smtClean="0"/>
              <a:t>년 </a:t>
            </a:r>
            <a:r>
              <a:rPr lang="ko-KR" altLang="en-US" b="1" dirty="0"/>
              <a:t>지역담당관 현지활동 강화 </a:t>
            </a:r>
            <a:r>
              <a:rPr lang="ko-KR" altLang="en-US" b="1" dirty="0" smtClean="0"/>
              <a:t>사업계획서</a:t>
            </a:r>
            <a:endParaRPr kumimoji="0" lang="ko-KR" altLang="en-US" b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 dirty="0" smtClean="0"/>
              <a:t>사업계획서 제출 </a:t>
            </a:r>
            <a:r>
              <a:rPr lang="en-US" altLang="ko-KR" b="1" dirty="0" smtClean="0"/>
              <a:t>2016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4</a:t>
            </a:r>
            <a:r>
              <a:rPr lang="ko-KR" altLang="en-US" b="1" dirty="0" smtClean="0"/>
              <a:t>월</a:t>
            </a:r>
            <a:r>
              <a:rPr lang="en-US" altLang="ko-KR" b="1" dirty="0" smtClean="0"/>
              <a:t>30</a:t>
            </a:r>
            <a:r>
              <a:rPr lang="ko-KR" altLang="en-US" b="1" dirty="0" smtClean="0"/>
              <a:t>일 마감</a:t>
            </a:r>
            <a:endParaRPr kumimoji="0" lang="ko-KR" altLang="en-US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월말까지 완료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주제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(1) </a:t>
            </a:r>
            <a:r>
              <a:rPr lang="ko-KR" altLang="en-US" b="1" dirty="0" smtClean="0"/>
              <a:t>차세대 </a:t>
            </a:r>
            <a:r>
              <a:rPr lang="ko-KR" altLang="en-US" b="1" dirty="0"/>
              <a:t>리더십 세미나</a:t>
            </a:r>
            <a:r>
              <a:rPr lang="en-US" b="1" dirty="0"/>
              <a:t>: “Preparing to Face Global Career Challenges” </a:t>
            </a:r>
            <a:r>
              <a:rPr lang="ko-KR" altLang="en-US" b="1" dirty="0"/>
              <a:t>국제적 활약을 위한 여성들의 </a:t>
            </a:r>
            <a:r>
              <a:rPr lang="ko-KR" altLang="en-US" b="1" dirty="0" smtClean="0"/>
              <a:t>도전</a:t>
            </a:r>
            <a:r>
              <a:rPr lang="en-US" altLang="ko-KR" b="1" dirty="0" smtClean="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b="1" dirty="0" smtClean="0"/>
              <a:t>             (2) </a:t>
            </a:r>
            <a:r>
              <a:rPr lang="ko-KR" altLang="en-US" b="1" dirty="0" smtClean="0"/>
              <a:t>웨비나</a:t>
            </a:r>
            <a:r>
              <a:rPr lang="en-US" altLang="ko-KR" b="1" dirty="0" smtClean="0"/>
              <a:t>:</a:t>
            </a:r>
            <a:r>
              <a:rPr lang="en-US" b="1" dirty="0" smtClean="0"/>
              <a:t> “Wartime </a:t>
            </a:r>
            <a:r>
              <a:rPr lang="en-US" b="1" dirty="0"/>
              <a:t>Atrocity against Women during </a:t>
            </a:r>
            <a:r>
              <a:rPr lang="en-US" b="1" dirty="0" smtClean="0"/>
              <a:t>WWII; </a:t>
            </a:r>
            <a:r>
              <a:rPr lang="en-US" b="1" dirty="0"/>
              <a:t>Case Study of Comfort Women and other Victims of Human </a:t>
            </a:r>
            <a:r>
              <a:rPr lang="en-US" b="1" dirty="0" smtClean="0"/>
              <a:t>Trafficking”  </a:t>
            </a:r>
            <a:r>
              <a:rPr lang="ko-KR" altLang="en-US" b="1" dirty="0" smtClean="0"/>
              <a:t>일본군 </a:t>
            </a:r>
            <a:r>
              <a:rPr lang="ko-KR" altLang="en-US" b="1" dirty="0"/>
              <a:t>군위안부 관련 </a:t>
            </a:r>
            <a:r>
              <a:rPr lang="ko-KR" altLang="en-US" b="1" dirty="0" smtClean="0"/>
              <a:t>고증문헌 </a:t>
            </a:r>
            <a:r>
              <a:rPr lang="ko-KR" altLang="en-US" b="1" dirty="0"/>
              <a:t>아카이빙 프로젝</a:t>
            </a:r>
            <a:endParaRPr lang="en-US" b="1" dirty="0"/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989" y="1212765"/>
            <a:ext cx="9236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해당지역 지역국기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75688"/>
            <a:ext cx="4995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I.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80139" y="1547185"/>
            <a:ext cx="8624017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[2015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하반기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-2016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상반기 사업 추진실적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en-CA" altLang="ko-KR" i="1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 및 기금모음행사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미팅 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18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주요내용</a:t>
            </a:r>
          </a:p>
          <a:p>
            <a:pPr marL="0" lvl="1" indent="0" eaLnBrk="1" hangingPunct="1">
              <a:lnSpc>
                <a:spcPct val="150000"/>
              </a:lnSpc>
            </a:pP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기금모음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리더쉽 세미나 논의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월 여성컨벤션 일정 논의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marL="0" lvl="1" indent="0"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주요성과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메릴랜드 </a:t>
            </a:r>
            <a:r>
              <a:rPr lang="en-CA" altLang="ko-KR" sz="1500" dirty="0" smtClean="0">
                <a:latin typeface="Gill Sans"/>
                <a:ea typeface="MS PGothic"/>
                <a:cs typeface="Gill Sans"/>
              </a:rPr>
              <a:t>Grasonville, Annapolis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에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위치한 이정희 씨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별장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에서 </a:t>
            </a: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14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명이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참석</a:t>
            </a: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.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아름다운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바다 경치와 함께 참석한 멤버들간의 유대관계 결성 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$3,598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 세일 가격에서 </a:t>
            </a: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$1,674.25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의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기금을 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모이는 놀라운 성과를 올림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11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월에 열리는 리더쉽 세미나에 대해 구체적으로 논의함 </a:t>
            </a:r>
            <a:r>
              <a:rPr lang="en-US" altLang="ko-KR" sz="1500" dirty="0" smtClean="0">
                <a:latin typeface="Gill Sans"/>
                <a:ea typeface="MS PGothic"/>
                <a:cs typeface="Gill Sans"/>
              </a:rPr>
              <a:t>, 8</a:t>
            </a:r>
            <a:r>
              <a:rPr lang="ko-KR" altLang="en-US" sz="1500" dirty="0" smtClean="0">
                <a:latin typeface="Gill Sans"/>
                <a:ea typeface="MS PGothic"/>
                <a:cs typeface="Gill Sans"/>
              </a:rPr>
              <a:t>월 기금모음행사 </a:t>
            </a:r>
            <a:r>
              <a:rPr lang="ko-KR" altLang="en-US" sz="1500" dirty="0">
                <a:latin typeface="Gill Sans"/>
                <a:ea typeface="MS PGothic"/>
                <a:cs typeface="Gill Sans"/>
              </a:rPr>
              <a:t>등 향후 일정에 대해 나눔</a:t>
            </a:r>
            <a:endParaRPr lang="en-US" altLang="ko-KR" sz="1500" dirty="0">
              <a:latin typeface="Gill Sans"/>
              <a:ea typeface="MS PGothic"/>
              <a:cs typeface="Gill Sans"/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1500" dirty="0">
              <a:latin typeface="Gill Sans"/>
              <a:ea typeface="MS PGothic"/>
              <a:cs typeface="Gill Sans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510377" y="757472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704801"/>
            <a:ext cx="1021034" cy="53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92" y="1243164"/>
            <a:ext cx="3282846" cy="24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91989" y="1537032"/>
            <a:ext cx="843210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CA" altLang="ko-KR" i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en-CA" altLang="ko-KR" i="1" dirty="0" smtClean="0">
                <a:latin typeface="맑은 고딕" pitchFamily="50" charset="-127"/>
                <a:ea typeface="맑은 고딕" pitchFamily="50" charset="-127"/>
              </a:rPr>
              <a:t>201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하반기</a:t>
            </a:r>
            <a:r>
              <a:rPr kumimoji="0" lang="en-US" altLang="ko-KR" i="1" dirty="0">
                <a:latin typeface="맑은 고딕" pitchFamily="50" charset="-127"/>
                <a:ea typeface="맑은 고딕" pitchFamily="50" charset="-127"/>
              </a:rPr>
              <a:t>-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ko-KR" altLang="en-US" i="1" dirty="0">
                <a:latin typeface="맑은 고딕" pitchFamily="50" charset="-127"/>
                <a:ea typeface="맑은 고딕" pitchFamily="50" charset="-127"/>
              </a:rPr>
              <a:t>상반기 사업 </a:t>
            </a:r>
            <a:r>
              <a:rPr kumimoji="0" lang="ko-KR" altLang="en-US" i="1" dirty="0" smtClean="0">
                <a:latin typeface="맑은 고딕" pitchFamily="50" charset="-127"/>
                <a:ea typeface="맑은 고딕" pitchFamily="50" charset="-127"/>
              </a:rPr>
              <a:t>계획</a:t>
            </a:r>
            <a:r>
              <a:rPr kumimoji="0" lang="en-US" altLang="ko-KR" i="1" dirty="0" smtClean="0">
                <a:latin typeface="맑은 고딕" pitchFamily="50" charset="-127"/>
                <a:ea typeface="맑은 고딕" pitchFamily="50" charset="-127"/>
              </a:rPr>
              <a:t>]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차 정기회의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코윈 워싱턴 지부 그룹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미팅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세미나 기금모음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12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일</a:t>
            </a:r>
            <a:endParaRPr kumimoji="0" lang="en-US" altLang="ko-KR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- 2016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제주도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세계한민족여성네트워크 컨벤션에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대한 설명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○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사업명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제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16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회 </a:t>
            </a:r>
            <a:r>
              <a:rPr kumimoji="0" lang="ko-KR" altLang="en-US" b="1" dirty="0" smtClean="0">
                <a:latin typeface="맑은 고딕" pitchFamily="50" charset="-127"/>
                <a:ea typeface="맑은 고딕" pitchFamily="50" charset="-127"/>
              </a:rPr>
              <a:t>세계한민족여성네트워크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사업목적</a:t>
            </a:r>
            <a:r>
              <a:rPr kumimoji="0" lang="en-CA" altLang="ko-KR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국내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외 여성 및 세계 각 지역 한민족 여성 연대강화와 정보교류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- 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사업추진기간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2016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kumimoji="0" lang="ko-KR" altLang="en-US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23-26</a:t>
            </a: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제주도 세계한민족여성네트워크 컨벤션에 </a:t>
            </a:r>
            <a:r>
              <a:rPr kumimoji="0" lang="en-US" altLang="ko-KR" dirty="0" smtClean="0">
                <a:latin typeface="맑은 고딕" pitchFamily="50" charset="-127"/>
                <a:ea typeface="맑은 고딕" pitchFamily="50" charset="-127"/>
              </a:rPr>
              <a:t>9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명 참석예정 </a:t>
            </a:r>
            <a:r>
              <a:rPr kumimoji="0" lang="ko-KR" altLang="en-US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dirty="0" smtClean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ko-KR" altLang="en-US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endParaRPr kumimoji="0" lang="en-US" altLang="ko-KR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  <a:p>
            <a:pPr eaLnBrk="1" hangingPunct="1">
              <a:lnSpc>
                <a:spcPct val="150000"/>
              </a:lnSpc>
            </a:pPr>
            <a:r>
              <a:rPr kumimoji="0"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15963" y="5118629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ko-KR" altLang="en-US" sz="11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75688"/>
            <a:ext cx="4985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II.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2017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활동계획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2528326" y="759376"/>
            <a:ext cx="2986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미 동부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워싱턴 </a:t>
            </a:r>
            <a:r>
              <a:rPr kumimoji="0" lang="en-US" altLang="ko-KR" b="1" dirty="0">
                <a:latin typeface="맑은 고딕" pitchFamily="50" charset="-127"/>
                <a:ea typeface="맑은 고딕" pitchFamily="50" charset="-127"/>
              </a:rPr>
              <a:t>D.C.</a:t>
            </a:r>
            <a:r>
              <a:rPr kumimoji="0" lang="ko-KR" altLang="en-US" b="1" dirty="0">
                <a:latin typeface="맑은 고딕" pitchFamily="50" charset="-127"/>
                <a:ea typeface="맑은 고딕" pitchFamily="50" charset="-127"/>
              </a:rPr>
              <a:t> 지회</a:t>
            </a:r>
            <a:endParaRPr kumimoji="0" lang="ko-KR" altLang="en-US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9" y="701709"/>
            <a:ext cx="949623" cy="5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50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1419</Words>
  <Application>Microsoft Office PowerPoint</Application>
  <PresentationFormat>On-screen Show (4:3)</PresentationFormat>
  <Paragraphs>171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윤미나</dc:creator>
  <cp:lastModifiedBy>Sue</cp:lastModifiedBy>
  <cp:revision>43</cp:revision>
  <dcterms:created xsi:type="dcterms:W3CDTF">2016-07-13T05:15:11Z</dcterms:created>
  <dcterms:modified xsi:type="dcterms:W3CDTF">2016-07-24T17:11:21Z</dcterms:modified>
</cp:coreProperties>
</file>